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92" r:id="rId2"/>
    <p:sldId id="256" r:id="rId3"/>
    <p:sldId id="257" r:id="rId4"/>
    <p:sldId id="258" r:id="rId5"/>
    <p:sldId id="259" r:id="rId6"/>
    <p:sldId id="281" r:id="rId7"/>
    <p:sldId id="260" r:id="rId8"/>
    <p:sldId id="261" r:id="rId9"/>
    <p:sldId id="263" r:id="rId10"/>
    <p:sldId id="265" r:id="rId11"/>
    <p:sldId id="276" r:id="rId12"/>
    <p:sldId id="266" r:id="rId13"/>
    <p:sldId id="267" r:id="rId14"/>
    <p:sldId id="280" r:id="rId15"/>
    <p:sldId id="270" r:id="rId16"/>
    <p:sldId id="269" r:id="rId17"/>
    <p:sldId id="271" r:id="rId18"/>
    <p:sldId id="272" r:id="rId19"/>
    <p:sldId id="288" r:id="rId20"/>
    <p:sldId id="273" r:id="rId21"/>
    <p:sldId id="287" r:id="rId22"/>
    <p:sldId id="274" r:id="rId23"/>
    <p:sldId id="284" r:id="rId24"/>
    <p:sldId id="279" r:id="rId25"/>
    <p:sldId id="277" r:id="rId26"/>
    <p:sldId id="278" r:id="rId27"/>
    <p:sldId id="285" r:id="rId28"/>
    <p:sldId id="283" r:id="rId29"/>
    <p:sldId id="289" r:id="rId30"/>
    <p:sldId id="286" r:id="rId31"/>
    <p:sldId id="290" r:id="rId32"/>
    <p:sldId id="291" r:id="rId33"/>
    <p:sldId id="27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434" autoAdjust="0"/>
  </p:normalViewPr>
  <p:slideViewPr>
    <p:cSldViewPr snapToGrid="0">
      <p:cViewPr varScale="1">
        <p:scale>
          <a:sx n="112" d="100"/>
          <a:sy n="112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0CACF-7B32-4B71-A85A-EED985E99550}" type="datetimeFigureOut">
              <a:rPr lang="en-IN" smtClean="0"/>
              <a:t>25/07/22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DA43D-1E46-4386-952D-8E4D2B015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0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DA43D-1E46-4386-952D-8E4D2B015D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7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49DB4C-70CB-4BE4-BC2E-263FB6B3A4A2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4FF7-357F-4BAD-B16B-909CF29172C8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068F23-F332-4887-A3D5-CE3CFD0556D9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F920ED-F4B6-4B02-86E0-98AAE6F89405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D08B05-211D-4C43-8524-E18505EFC1F9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3796-9A76-42A2-9DE5-5107BE2989A9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84FA-4B9C-4529-8B5F-833CFC034E76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B9A1-B60F-4422-B2A4-3898738100E6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E77399-453F-4589-B509-F69CCF67ECB8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71160" y="6362195"/>
            <a:ext cx="2910840" cy="365125"/>
          </a:xfrm>
        </p:spPr>
        <p:txBody>
          <a:bodyPr/>
          <a:lstStyle/>
          <a:p>
            <a:fld id="{9DFC64E8-225C-42BF-B246-C8EFFBBC0E52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4495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31300" y="640029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5CD23-0F5A-4132-B53F-F61C42B49EA3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EEA2-F2C7-4CA7-8A3A-2295C8FE0EAE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0520B-E7CE-4B66-844D-7B3251546F4D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1F72-2D1C-47AD-825A-CD4430B075F6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45E3-CDED-4BCF-9B81-5DAD7FDDC5C5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C243-BE47-4F10-8EB3-78CBBCE663D4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FFCF-274A-4FA5-9785-43AE31B3F07E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2979-B92C-4832-9692-2B92DA80E26F}" type="datetime1">
              <a:rPr lang="en-US" smtClean="0"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oducts/compas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783" y="1795991"/>
            <a:ext cx="9448800" cy="1825096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Good morning…!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050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20668"/>
            <a:ext cx="8610600" cy="123315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Movie Service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24" r="644"/>
          <a:stretch/>
        </p:blipFill>
        <p:spPr>
          <a:xfrm>
            <a:off x="685802" y="1661375"/>
            <a:ext cx="10750638" cy="473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4341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72637"/>
            <a:ext cx="8610600" cy="1293028"/>
          </a:xfrm>
        </p:spPr>
        <p:txBody>
          <a:bodyPr/>
          <a:lstStyle/>
          <a:p>
            <a:r>
              <a:rPr lang="en-IN" b="1" dirty="0">
                <a:latin typeface="Garamond" panose="02020404030301010803" pitchFamily="18" charset="0"/>
              </a:rPr>
              <a:t>Movie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" y="1765665"/>
            <a:ext cx="10926651" cy="348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ular Callout 9"/>
          <p:cNvSpPr/>
          <p:nvPr/>
        </p:nvSpPr>
        <p:spPr>
          <a:xfrm>
            <a:off x="1088266" y="5741994"/>
            <a:ext cx="1807334" cy="396274"/>
          </a:xfrm>
          <a:prstGeom prst="wedgeRoundRectCallout">
            <a:avLst>
              <a:gd name="adj1" fmla="val -36073"/>
              <a:gd name="adj2" fmla="val -2113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Add to favourite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55336" y="5682554"/>
            <a:ext cx="2150771" cy="396274"/>
          </a:xfrm>
          <a:prstGeom prst="wedgeRoundRectCallout">
            <a:avLst>
              <a:gd name="adj1" fmla="val -15735"/>
              <a:gd name="adj2" fmla="val -1943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View Movie Details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025688" y="5682554"/>
            <a:ext cx="1311495" cy="396274"/>
          </a:xfrm>
          <a:prstGeom prst="wedgeRoundRectCallout">
            <a:avLst>
              <a:gd name="adj1" fmla="val 7533"/>
              <a:gd name="adj2" fmla="val -2262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Play Movie </a:t>
            </a:r>
          </a:p>
        </p:txBody>
      </p:sp>
    </p:spTree>
    <p:extLst>
      <p:ext uri="{BB962C8B-B14F-4D97-AF65-F5344CB8AC3E}">
        <p14:creationId xmlns:p14="http://schemas.microsoft.com/office/powerpoint/2010/main" val="25393795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39664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Popular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1286"/>
            <a:ext cx="10820400" cy="434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5641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6962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Trending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109"/>
          <a:stretch/>
        </p:blipFill>
        <p:spPr>
          <a:xfrm>
            <a:off x="685800" y="1854558"/>
            <a:ext cx="10820400" cy="454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97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9370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View movie details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32398"/>
            <a:ext cx="10820401" cy="4756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0430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274100"/>
            <a:ext cx="8610600" cy="1128821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Play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82"/>
          <a:stretch/>
        </p:blipFill>
        <p:spPr>
          <a:xfrm>
            <a:off x="808149" y="1777285"/>
            <a:ext cx="10479110" cy="445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983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202" y="626035"/>
            <a:ext cx="8904668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Registration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738" y="2250992"/>
            <a:ext cx="5878132" cy="43318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 panose="02020404030301010803" pitchFamily="18" charset="0"/>
              </a:rPr>
              <a:t>First time user can register/ create his/her account</a:t>
            </a:r>
            <a:endParaRPr lang="en-IN" sz="28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68756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30" t="7592" r="3452" b="11568"/>
          <a:stretch/>
        </p:blipFill>
        <p:spPr>
          <a:xfrm>
            <a:off x="6677700" y="3695707"/>
            <a:ext cx="4018208" cy="1442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395" r="6127"/>
          <a:stretch/>
        </p:blipFill>
        <p:spPr>
          <a:xfrm>
            <a:off x="944995" y="1378039"/>
            <a:ext cx="4026250" cy="48810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3186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Login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527" y="2376170"/>
            <a:ext cx="5418786" cy="40241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Registered user can login using email id and password</a:t>
            </a: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003" y="2461712"/>
            <a:ext cx="4688593" cy="3110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17" t="28159" r="15825" b="20672"/>
          <a:stretch/>
        </p:blipFill>
        <p:spPr>
          <a:xfrm>
            <a:off x="1056068" y="3709116"/>
            <a:ext cx="4069723" cy="13522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3663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599" y="25938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Profile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1163" y="4836669"/>
            <a:ext cx="5630425" cy="11572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User can edit their profile and upload profile picture.</a:t>
            </a:r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86" b="13838"/>
          <a:stretch/>
        </p:blipFill>
        <p:spPr>
          <a:xfrm>
            <a:off x="579549" y="1552415"/>
            <a:ext cx="3915177" cy="44105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40" b="10356"/>
          <a:stretch/>
        </p:blipFill>
        <p:spPr>
          <a:xfrm>
            <a:off x="5471164" y="1552415"/>
            <a:ext cx="5630425" cy="2877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1765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479" y="429522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Edit user profile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207" y="1865574"/>
            <a:ext cx="4089693" cy="43916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27" t="18226" r="17225" b="15393"/>
          <a:stretch/>
        </p:blipFill>
        <p:spPr>
          <a:xfrm>
            <a:off x="3001707" y="4275786"/>
            <a:ext cx="1764406" cy="1056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741"/>
          <a:stretch/>
        </p:blipFill>
        <p:spPr>
          <a:xfrm>
            <a:off x="640259" y="1722550"/>
            <a:ext cx="1626423" cy="1407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479" y="1722550"/>
            <a:ext cx="1534732" cy="1407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59" y="4275786"/>
            <a:ext cx="1626423" cy="13780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553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3116" y="760216"/>
            <a:ext cx="10768884" cy="1825096"/>
          </a:xfrm>
        </p:spPr>
        <p:txBody>
          <a:bodyPr>
            <a:norm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                          MOVIEHUB – 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THE Movie Application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3824" y="3156756"/>
            <a:ext cx="5743977" cy="2163651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latin typeface="Garamond" panose="02020404030301010803" pitchFamily="18" charset="0"/>
              </a:rPr>
              <a:t>Presented by</a:t>
            </a:r>
          </a:p>
          <a:p>
            <a:pPr algn="r"/>
            <a:r>
              <a:rPr lang="en-IN" sz="2400" dirty="0" err="1">
                <a:latin typeface="Garamond" panose="02020404030301010803" pitchFamily="18" charset="0"/>
              </a:rPr>
              <a:t>Pranay</a:t>
            </a:r>
            <a:r>
              <a:rPr lang="en-IN" sz="2400" dirty="0">
                <a:latin typeface="Garamond" panose="02020404030301010803" pitchFamily="18" charset="0"/>
              </a:rPr>
              <a:t> Kumar </a:t>
            </a:r>
            <a:r>
              <a:rPr lang="en-IN" sz="2400" dirty="0" err="1">
                <a:latin typeface="Garamond" panose="02020404030301010803" pitchFamily="18" charset="0"/>
              </a:rPr>
              <a:t>Rayarao</a:t>
            </a:r>
            <a:endParaRPr lang="en-IN" sz="2400" dirty="0">
              <a:latin typeface="Garamond" panose="02020404030301010803" pitchFamily="18" charset="0"/>
            </a:endParaRPr>
          </a:p>
          <a:p>
            <a:pPr algn="r"/>
            <a:r>
              <a:rPr lang="en-IN" sz="2400" dirty="0">
                <a:latin typeface="Garamond" panose="02020404030301010803" pitchFamily="18" charset="0"/>
              </a:rPr>
              <a:t>Vincy Jeba </a:t>
            </a:r>
            <a:r>
              <a:rPr lang="en-IN" sz="2400" dirty="0" err="1">
                <a:latin typeface="Garamond" panose="02020404030301010803" pitchFamily="18" charset="0"/>
              </a:rPr>
              <a:t>Shanthi</a:t>
            </a:r>
            <a:endParaRPr lang="en-IN" sz="2400" dirty="0">
              <a:latin typeface="Garamond" panose="02020404030301010803" pitchFamily="18" charset="0"/>
            </a:endParaRPr>
          </a:p>
          <a:p>
            <a:pPr algn="r"/>
            <a:r>
              <a:rPr lang="en-IN" sz="2400" dirty="0" err="1">
                <a:latin typeface="Garamond" panose="02020404030301010803" pitchFamily="18" charset="0"/>
              </a:rPr>
              <a:t>Yaswantha</a:t>
            </a:r>
            <a:r>
              <a:rPr lang="en-IN" sz="2400" dirty="0">
                <a:latin typeface="Garamond" panose="02020404030301010803" pitchFamily="18" charset="0"/>
              </a:rPr>
              <a:t> </a:t>
            </a:r>
            <a:r>
              <a:rPr lang="en-IN" sz="2400" dirty="0" err="1">
                <a:latin typeface="Garamond" panose="02020404030301010803" pitchFamily="18" charset="0"/>
              </a:rPr>
              <a:t>Nagarjuna</a:t>
            </a:r>
            <a:r>
              <a:rPr lang="en-IN" sz="2400" dirty="0">
                <a:latin typeface="Garamond" panose="02020404030301010803" pitchFamily="18" charset="0"/>
              </a:rPr>
              <a:t> </a:t>
            </a:r>
            <a:r>
              <a:rPr lang="en-IN" sz="2400" dirty="0" err="1">
                <a:latin typeface="Garamond" panose="02020404030301010803" pitchFamily="18" charset="0"/>
              </a:rPr>
              <a:t>Konijeti</a:t>
            </a:r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87887" y="3835758"/>
            <a:ext cx="2975020" cy="136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Garamond" panose="02020404030301010803" pitchFamily="18" charset="0"/>
              </a:rPr>
              <a:t>Date: 26-07-2022</a:t>
            </a:r>
          </a:p>
          <a:p>
            <a:r>
              <a:rPr lang="en-IN" dirty="0">
                <a:latin typeface="Garamond" panose="02020404030301010803" pitchFamily="18" charset="0"/>
              </a:rPr>
              <a:t>Place: </a:t>
            </a:r>
            <a:r>
              <a:rPr lang="en-IN" sz="2400" dirty="0">
                <a:latin typeface="Garamond" panose="02020404030301010803" pitchFamily="18" charset="0"/>
              </a:rPr>
              <a:t>Microsoft-teams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12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37800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Favorite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1035"/>
            <a:ext cx="10807521" cy="454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31231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390009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Watch later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39" y="1880315"/>
            <a:ext cx="10797862" cy="4337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707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9522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Recommendation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4160"/>
            <a:ext cx="10820400" cy="435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4016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Logout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94560"/>
            <a:ext cx="10820400" cy="395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116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9694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Admin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28" y="2434109"/>
            <a:ext cx="4240266" cy="29952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89" y="2434108"/>
            <a:ext cx="1438476" cy="55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73" y="3873653"/>
            <a:ext cx="2220527" cy="1064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396" y="1889975"/>
            <a:ext cx="6813104" cy="39740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9598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444" y="321972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ADD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5"/>
          <a:stretch/>
        </p:blipFill>
        <p:spPr>
          <a:xfrm>
            <a:off x="955809" y="1842550"/>
            <a:ext cx="3268461" cy="4443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44" y="5041188"/>
            <a:ext cx="2686107" cy="10764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10" y="1799118"/>
            <a:ext cx="6915955" cy="2669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63064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55280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Delete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342" t="4359" b="6296"/>
          <a:stretch/>
        </p:blipFill>
        <p:spPr>
          <a:xfrm>
            <a:off x="8912180" y="2756079"/>
            <a:ext cx="2490989" cy="11636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97"/>
          <a:stretch/>
        </p:blipFill>
        <p:spPr>
          <a:xfrm>
            <a:off x="685800" y="1902854"/>
            <a:ext cx="7542727" cy="3379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ular Callout 5"/>
          <p:cNvSpPr/>
          <p:nvPr/>
        </p:nvSpPr>
        <p:spPr>
          <a:xfrm>
            <a:off x="1066799" y="5486792"/>
            <a:ext cx="1496007" cy="450256"/>
          </a:xfrm>
          <a:prstGeom prst="wedgeRoundRectCallout">
            <a:avLst>
              <a:gd name="adj1" fmla="val -31772"/>
              <a:gd name="adj2" fmla="val -14058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Delete Movie</a:t>
            </a:r>
            <a:endParaRPr lang="en-IN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460731" y="5416210"/>
            <a:ext cx="1468104" cy="450256"/>
          </a:xfrm>
          <a:prstGeom prst="wedgeRoundRectCallout">
            <a:avLst>
              <a:gd name="adj1" fmla="val -32796"/>
              <a:gd name="adj2" fmla="val -11770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Update Movie</a:t>
            </a:r>
            <a:endParaRPr lang="en-IN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4270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085" y="42961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update movie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7" b="-1"/>
          <a:stretch/>
        </p:blipFill>
        <p:spPr>
          <a:xfrm>
            <a:off x="7701566" y="1932335"/>
            <a:ext cx="3232597" cy="41722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2569" b="6941"/>
          <a:stretch/>
        </p:blipFill>
        <p:spPr>
          <a:xfrm>
            <a:off x="1880315" y="5210319"/>
            <a:ext cx="2779049" cy="10101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137" r="445" b="2612"/>
          <a:stretch/>
        </p:blipFill>
        <p:spPr>
          <a:xfrm>
            <a:off x="850004" y="1932335"/>
            <a:ext cx="5937161" cy="27335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80599981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00733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Admin Logout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/>
          <a:srcRect b="4364"/>
          <a:stretch/>
        </p:blipFill>
        <p:spPr>
          <a:xfrm>
            <a:off x="929074" y="3540165"/>
            <a:ext cx="2419433" cy="1038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70"/>
          <a:stretch/>
        </p:blipFill>
        <p:spPr>
          <a:xfrm>
            <a:off x="4417453" y="1593761"/>
            <a:ext cx="7088747" cy="4443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670307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87" y="1924002"/>
            <a:ext cx="8610600" cy="1503609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Garamond" panose="02020404030301010803" pitchFamily="18" charset="0"/>
              </a:rPr>
              <a:t>Movie-hub demo</a:t>
            </a:r>
            <a:endParaRPr lang="en-IN" sz="5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1" y="1513711"/>
            <a:ext cx="1780704" cy="23241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08" y="1170532"/>
            <a:ext cx="1914792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6546"/>
          <a:stretch/>
        </p:blipFill>
        <p:spPr>
          <a:xfrm>
            <a:off x="447341" y="4540265"/>
            <a:ext cx="1962424" cy="1567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334" y="4540265"/>
            <a:ext cx="1895740" cy="16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18" y="4668136"/>
            <a:ext cx="1905266" cy="1454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600" y="4468907"/>
            <a:ext cx="1914792" cy="1639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3236" y="4650682"/>
            <a:ext cx="1895740" cy="14084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71590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8103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About Movie-</a:t>
            </a:r>
            <a:r>
              <a:rPr lang="en-US" b="1" dirty="0" err="1">
                <a:latin typeface="Garamond" panose="02020404030301010803" pitchFamily="18" charset="0"/>
              </a:rPr>
              <a:t>HuB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4219"/>
            <a:ext cx="10820400" cy="437509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All the internet user can access the movie-hub.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Allow smart search. 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Also find popular and trending movies.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User can play the movie, view the movie details etc.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Movie app provides many features for registered users.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For registered user- favorite, watch later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Recommend movies to user. 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Allow users to edit their profile and upload profile picture. 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Friendly User Interface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25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082" y="716943"/>
            <a:ext cx="8610600" cy="1293028"/>
          </a:xfrm>
        </p:spPr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feature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Registered user can create </a:t>
            </a:r>
            <a:r>
              <a:rPr lang="en-US" sz="2400" b="1" dirty="0">
                <a:latin typeface="Garamond" panose="02020404030301010803" pitchFamily="18" charset="0"/>
              </a:rPr>
              <a:t>watch list</a:t>
            </a:r>
            <a:r>
              <a:rPr lang="en-US" sz="2400" dirty="0">
                <a:latin typeface="Garamond" panose="02020404030301010803" pitchFamily="18" charset="0"/>
              </a:rPr>
              <a:t>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User can give the </a:t>
            </a:r>
            <a:r>
              <a:rPr lang="en-US" sz="2400" b="1" dirty="0">
                <a:latin typeface="Garamond" panose="02020404030301010803" pitchFamily="18" charset="0"/>
              </a:rPr>
              <a:t>rating</a:t>
            </a:r>
            <a:r>
              <a:rPr lang="en-US" sz="2400" dirty="0">
                <a:latin typeface="Garamond" panose="02020404030301010803" pitchFamily="18" charset="0"/>
              </a:rPr>
              <a:t> for the movie.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Improve the recommendation for the user.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Forgot password – mail service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Picture 2" descr="Animated film movie poster hi-res stock photography and images - Ala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4" y="2191581"/>
            <a:ext cx="1455313" cy="15712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all-E, movie, poster, HD phone wallpaper | Peak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296" y="2318197"/>
            <a:ext cx="1291109" cy="1545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st Fantasy Movie Posters: Photo List of One Sheets for Fantasy Fil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17" y="4206623"/>
            <a:ext cx="1390919" cy="17691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mazon.com: Luca Poster Fantasy Movie Cartoon Canvas Prints for Boys Room  Decor Unframed 16x24in: Posters &amp; Pri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84" y="4652084"/>
            <a:ext cx="1268568" cy="16277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in by Loona ♡ on افلام | Good animated movies, New disney movies, Disney movie  post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493" y="4520485"/>
            <a:ext cx="1489654" cy="17593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6267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470" y="2812114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Garamond" panose="02020404030301010803" pitchFamily="18" charset="0"/>
              </a:rPr>
              <a:t>Questions…?</a:t>
            </a:r>
            <a:endParaRPr lang="en-IN" sz="48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8" name="Picture 4" descr="The Angry Birds Poster Animation Movie List 2016 12 -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8" y="1648497"/>
            <a:ext cx="1700013" cy="1609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Animated Movie Posters (Streaming &amp; Theater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92" y="1648497"/>
            <a:ext cx="1467163" cy="1609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Ice Age Adventures of Buck Wild (2022) movie pos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0"/>
          <a:stretch/>
        </p:blipFill>
        <p:spPr bwMode="auto">
          <a:xfrm>
            <a:off x="606335" y="3996969"/>
            <a:ext cx="1557316" cy="16310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Lion King (1994) - Posters — The Movie Database (TMDB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92" y="3996968"/>
            <a:ext cx="1467163" cy="1631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699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098" name="Picture 2" descr="The Peanuts Movie' Posters—And Why The Characters Look So Hyper-Detailed In  T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493" y="2609968"/>
            <a:ext cx="1383406" cy="16446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Bug's Life Movie Poster | 1 Sheet (27x41) Original Vintage Movie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82" y="2262240"/>
            <a:ext cx="1383584" cy="13504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NGLED DISNEY MOVIE POSTER FILM A4 A3 ART PRINT CINEMA | e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802" y="4459795"/>
            <a:ext cx="1428527" cy="1629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Story of Ferdinand movie poster #1546143 - MoviePosters2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25" y="3924024"/>
            <a:ext cx="1309039" cy="1625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OVIE &quot;Ice Age: Collision Course (3D)&quot; English Animation Movie at  Multiplexes &gt; Release on 15th July 2016 - Delhi Even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30" y="631065"/>
            <a:ext cx="1403797" cy="13198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85800" y="1950918"/>
            <a:ext cx="7981682" cy="426776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We would like to take this opportunity to express our gratitude and thanks to our </a:t>
            </a: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mentors,</a:t>
            </a:r>
          </a:p>
          <a:p>
            <a:pPr marL="0" indent="0">
              <a:buNone/>
            </a:pP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Rajeswar</a:t>
            </a:r>
            <a:endParaRPr lang="en-US" sz="2600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Mrs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Tabassum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Hasan</a:t>
            </a: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Mrs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Gayatri</a:t>
            </a:r>
            <a:r>
              <a:rPr lang="en-IN" dirty="0">
                <a:latin typeface="Garamond" panose="02020404030301010803" pitchFamily="18" charset="0"/>
              </a:rPr>
              <a:t> </a:t>
            </a:r>
            <a:endParaRPr lang="en-US" sz="2600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</p:txBody>
      </p:sp>
      <p:pic>
        <p:nvPicPr>
          <p:cNvPr id="21" name="Picture 18" descr="Encanto Posters Give a New Look at the Characters - VitalThrills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20" y="4906851"/>
            <a:ext cx="1341241" cy="1559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24959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73628" y="211344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THANK YOU…!</a:t>
            </a:r>
            <a:endParaRPr lang="en-IN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506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358" y="545433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Architecture Diagram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58" y="1932446"/>
            <a:ext cx="10820400" cy="446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7277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929" y="36512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Flow Diagram-user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25"/>
          <a:stretch/>
        </p:blipFill>
        <p:spPr>
          <a:xfrm>
            <a:off x="785611" y="1871511"/>
            <a:ext cx="10689465" cy="43154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7693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084" y="497640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Flow Diagram- Admin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10" y="2279561"/>
            <a:ext cx="8371267" cy="37328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2304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82765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Tools And Technologies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5793"/>
            <a:ext cx="10820400" cy="452450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Programming Language: </a:t>
            </a:r>
            <a:r>
              <a:rPr lang="en-US" sz="2400" dirty="0">
                <a:latin typeface="Garamond" panose="02020404030301010803" pitchFamily="18" charset="0"/>
              </a:rPr>
              <a:t>Java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Libraries and frameworks: </a:t>
            </a:r>
            <a:r>
              <a:rPr lang="en-IN" sz="2400" dirty="0">
                <a:latin typeface="Garamond" panose="02020404030301010803" pitchFamily="18" charset="0"/>
              </a:rPr>
              <a:t>Spring Boot,  JPA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b="1" dirty="0">
                <a:latin typeface="Garamond" panose="02020404030301010803" pitchFamily="18" charset="0"/>
              </a:rPr>
              <a:t>UI and Web development frame works: </a:t>
            </a:r>
            <a:r>
              <a:rPr lang="en-US" sz="2400" dirty="0">
                <a:latin typeface="Garamond" panose="02020404030301010803" pitchFamily="18" charset="0"/>
              </a:rPr>
              <a:t>Angular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Script : </a:t>
            </a:r>
            <a:r>
              <a:rPr lang="en-IN" sz="2400" dirty="0">
                <a:latin typeface="Garamond" panose="02020404030301010803" pitchFamily="18" charset="0"/>
              </a:rPr>
              <a:t>JavaScript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Databases : </a:t>
            </a:r>
            <a:r>
              <a:rPr lang="en-IN" sz="2400" dirty="0">
                <a:latin typeface="Garamond" panose="02020404030301010803" pitchFamily="18" charset="0"/>
              </a:rPr>
              <a:t>MySQL, MongoDB 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Web technologies </a:t>
            </a:r>
            <a:r>
              <a:rPr lang="en-US" sz="2400" dirty="0">
                <a:latin typeface="Garamond" panose="02020404030301010803" pitchFamily="18" charset="0"/>
              </a:rPr>
              <a:t>: </a:t>
            </a:r>
            <a:r>
              <a:rPr lang="en-US" sz="2400" dirty="0">
                <a:solidFill>
                  <a:srgbClr val="282C34"/>
                </a:solidFill>
                <a:latin typeface="Garamond" panose="02020404030301010803" pitchFamily="18" charset="0"/>
              </a:rPr>
              <a:t>HTML, CSS, Bootstrap, Angular Material</a:t>
            </a:r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b="1" dirty="0">
                <a:latin typeface="Garamond" panose="02020404030301010803" pitchFamily="18" charset="0"/>
              </a:rPr>
              <a:t>Testing tools and frameworks</a:t>
            </a:r>
            <a:r>
              <a:rPr lang="en-IN" sz="2400" b="1">
                <a:latin typeface="Garamond" panose="02020404030301010803" pitchFamily="18" charset="0"/>
              </a:rPr>
              <a:t>:  </a:t>
            </a:r>
            <a:r>
              <a:rPr lang="en-IN" sz="2400">
                <a:latin typeface="Garamond" panose="02020404030301010803" pitchFamily="18" charset="0"/>
              </a:rPr>
              <a:t>Junit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IDE: </a:t>
            </a:r>
            <a:r>
              <a:rPr lang="en-IN" sz="2400" dirty="0">
                <a:latin typeface="Garamond" panose="02020404030301010803" pitchFamily="18" charset="0"/>
              </a:rPr>
              <a:t>IntelliJ IDEA, Visual Studio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Database modelling tools: </a:t>
            </a:r>
            <a:r>
              <a:rPr lang="en-IN" sz="2400" dirty="0">
                <a:latin typeface="Garamond" panose="02020404030301010803" pitchFamily="18" charset="0"/>
              </a:rPr>
              <a:t>MySQL Workbench,  MongoDB Compass</a:t>
            </a:r>
            <a:endParaRPr lang="en-IN" sz="2400" dirty="0">
              <a:latin typeface="Garamond" panose="02020404030301010803" pitchFamily="18" charset="0"/>
              <a:hlinkClick r:id="rId2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153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Micro-services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76170"/>
            <a:ext cx="4478628" cy="4024125"/>
          </a:xfrm>
        </p:spPr>
        <p:txBody>
          <a:bodyPr/>
          <a:lstStyle/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User authentication service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Movie application service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API gateway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Discovery service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53" y="2173310"/>
            <a:ext cx="696374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73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67" y="2223111"/>
            <a:ext cx="6207617" cy="172061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Times New Roman" pitchFamily="18" charset="0"/>
              </a:rPr>
              <a:t>Services are registered to the discovery server.</a:t>
            </a:r>
          </a:p>
          <a:p>
            <a:r>
              <a:rPr lang="en-US" sz="2400" dirty="0">
                <a:latin typeface="Garamond" panose="02020404030301010803" pitchFamily="18" charset="0"/>
                <a:cs typeface="Times New Roman" pitchFamily="18" charset="0"/>
              </a:rPr>
              <a:t>Discovery service listens for the registered service when they start up.</a:t>
            </a:r>
          </a:p>
          <a:p>
            <a:pPr marL="0" indent="0">
              <a:buNone/>
            </a:pPr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Implementing Eureka Server. Is there such thing as Eureka server..? | by  Malinda Peiris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58" y="2047851"/>
            <a:ext cx="3696236" cy="18958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0" y="4597758"/>
            <a:ext cx="10329926" cy="180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0" y="504649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Garamond" panose="02020404030301010803" pitchFamily="18" charset="0"/>
              </a:rPr>
              <a:t>Discovery Service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1370" y="3786185"/>
            <a:ext cx="5460641" cy="69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Garamond" panose="02020404030301010803" pitchFamily="18" charset="0"/>
                <a:cs typeface="Times New Roman" pitchFamily="18" charset="0"/>
              </a:rPr>
              <a:t>Eureka Server Dashboard:</a:t>
            </a:r>
            <a:endParaRPr lang="en-IN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141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1257</TotalTime>
  <Words>379</Words>
  <Application>Microsoft Macintosh PowerPoint</Application>
  <PresentationFormat>Widescreen</PresentationFormat>
  <Paragraphs>122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Garamond</vt:lpstr>
      <vt:lpstr>Vapor Trail</vt:lpstr>
      <vt:lpstr>Good morning…!</vt:lpstr>
      <vt:lpstr>                          MOVIEHUB –  THE Movie Application</vt:lpstr>
      <vt:lpstr>About Movie-HuB</vt:lpstr>
      <vt:lpstr>Architecture Diagram</vt:lpstr>
      <vt:lpstr>Flow Diagram-user</vt:lpstr>
      <vt:lpstr>Flow Diagram- Admin</vt:lpstr>
      <vt:lpstr>Tools And Technologies</vt:lpstr>
      <vt:lpstr>Micro-services</vt:lpstr>
      <vt:lpstr>PowerPoint Presentation</vt:lpstr>
      <vt:lpstr>Movie Service</vt:lpstr>
      <vt:lpstr>Movie Service</vt:lpstr>
      <vt:lpstr>Popular</vt:lpstr>
      <vt:lpstr>Trending</vt:lpstr>
      <vt:lpstr>View movie details</vt:lpstr>
      <vt:lpstr>Play movie</vt:lpstr>
      <vt:lpstr>User Registration</vt:lpstr>
      <vt:lpstr>USER Login</vt:lpstr>
      <vt:lpstr>User Profile</vt:lpstr>
      <vt:lpstr>Edit user profile</vt:lpstr>
      <vt:lpstr>User Favorite</vt:lpstr>
      <vt:lpstr>Watch later</vt:lpstr>
      <vt:lpstr>User Recommendation</vt:lpstr>
      <vt:lpstr>User Logout</vt:lpstr>
      <vt:lpstr>Admin</vt:lpstr>
      <vt:lpstr>ADD MOVIE</vt:lpstr>
      <vt:lpstr>Delete movie</vt:lpstr>
      <vt:lpstr>update movie</vt:lpstr>
      <vt:lpstr>Admin Logout</vt:lpstr>
      <vt:lpstr>Movie-hub demo</vt:lpstr>
      <vt:lpstr>feature enhancement</vt:lpstr>
      <vt:lpstr>Questions…?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MOVIEHUB –  THE Movie Application</dc:title>
  <dc:creator>Microsoft account</dc:creator>
  <cp:lastModifiedBy>anandinisharma.in@gmail.com</cp:lastModifiedBy>
  <cp:revision>69</cp:revision>
  <dcterms:created xsi:type="dcterms:W3CDTF">2022-07-20T16:33:37Z</dcterms:created>
  <dcterms:modified xsi:type="dcterms:W3CDTF">2022-07-25T16:09:37Z</dcterms:modified>
</cp:coreProperties>
</file>